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4" r:id="rId9"/>
    <p:sldId id="261" r:id="rId10"/>
    <p:sldId id="262" r:id="rId11"/>
    <p:sldId id="265" r:id="rId12"/>
    <p:sldId id="260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2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jpeg>
</file>

<file path=ppt/media/image11.jpe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377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253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390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97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930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105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05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5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86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59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281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1CEF7-9A02-40F3-AFAE-8B6FD1D113E2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76106-A72B-4208-AEA7-0D73C87FA32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MSIPCMContentMarking" descr="{&quot;HashCode&quot;:1831732991,&quot;Placement&quot;:&quot;Footer&quot;}"/>
          <p:cNvSpPr txBox="1"/>
          <p:nvPr userDrawn="1"/>
        </p:nvSpPr>
        <p:spPr>
          <a:xfrm>
            <a:off x="5389152" y="6595656"/>
            <a:ext cx="1413695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Schlumberger-Private</a:t>
            </a:r>
            <a:endParaRPr lang="en-US" sz="100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233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uLahVJNnoZ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PDrMH7RwupQ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435971" y="0"/>
            <a:ext cx="70424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Formation of Continents</a:t>
            </a:r>
            <a:endParaRPr lang="en-US" sz="5400" b="0" cap="none" spc="0" dirty="0">
              <a:ln w="0"/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759755" y="6281351"/>
            <a:ext cx="116570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i="1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-Khilesh</a:t>
            </a:r>
            <a:endParaRPr lang="en-US" sz="2400" b="0" i="1" cap="none" spc="0" dirty="0">
              <a:ln w="0"/>
              <a:solidFill>
                <a:schemeClr val="bg1">
                  <a:lumMod val="9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16997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Image result for thank yo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675" y="1319213"/>
            <a:ext cx="596265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55887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then to now…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79063"/>
            <a:ext cx="10515600" cy="4044461"/>
          </a:xfrm>
        </p:spPr>
      </p:pic>
    </p:spTree>
    <p:extLst>
      <p:ext uri="{BB962C8B-B14F-4D97-AF65-F5344CB8AC3E}">
        <p14:creationId xmlns:p14="http://schemas.microsoft.com/office/powerpoint/2010/main" val="3810032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372" y="0"/>
            <a:ext cx="100132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204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s://cdn.mos.cms.futurecdn.net/Lf8igKaodJZ49hioXs6Ya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834" y="787942"/>
            <a:ext cx="5640320" cy="5133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7054" y="775446"/>
            <a:ext cx="4466955" cy="5145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372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5352" y="1123543"/>
            <a:ext cx="6880697" cy="5160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8753272" cy="627096"/>
          </a:xfrm>
        </p:spPr>
        <p:txBody>
          <a:bodyPr>
            <a:normAutofit fontScale="90000"/>
          </a:bodyPr>
          <a:lstStyle/>
          <a:p>
            <a:r>
              <a:rPr lang="en-US" dirty="0"/>
              <a:t>How Himalaya was formed</a:t>
            </a:r>
          </a:p>
        </p:txBody>
      </p:sp>
    </p:spTree>
    <p:extLst>
      <p:ext uri="{BB962C8B-B14F-4D97-AF65-F5344CB8AC3E}">
        <p14:creationId xmlns:p14="http://schemas.microsoft.com/office/powerpoint/2010/main" val="1107923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5503" y="1055336"/>
            <a:ext cx="10860632" cy="58026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1319" y="543698"/>
            <a:ext cx="11425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About 90%</a:t>
            </a:r>
            <a:r>
              <a:rPr lang="en-US" baseline="30000" dirty="0"/>
              <a:t> </a:t>
            </a:r>
            <a:r>
              <a:rPr lang="en-US" dirty="0"/>
              <a:t>of the world's earthquakes and about 81% of the world's largest earthquakes occur along the Ring of Fire.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917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uLahVJNnoZ4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259474" y="708454"/>
            <a:ext cx="9577859" cy="538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58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DrMH7RwupQ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071991" y="1110168"/>
            <a:ext cx="8091251" cy="455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71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www.transpacificproject.com/wp-content/uploads/2011/06/MigrationAnatomicallyModHumans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" y="0"/>
            <a:ext cx="118237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267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4D2566E9B1FF478628ED78AADC9BBA" ma:contentTypeVersion="0" ma:contentTypeDescription="Create a new document." ma:contentTypeScope="" ma:versionID="4f53447dc6e80a087dcb0fa336f84ba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dc947d1be69e982ce7fca4113738701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EF6A67D-6111-4C4D-B20F-8F6C137528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1C8D773-64E9-4921-B0D8-F7C25C4BFE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0E9A78E-4101-4086-93C1-5DB4FB56AFAE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9476</TotalTime>
  <Words>25</Words>
  <Application>Microsoft Office PowerPoint</Application>
  <PresentationFormat>Widescreen</PresentationFormat>
  <Paragraphs>5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From then to now…</vt:lpstr>
      <vt:lpstr>PowerPoint Presentation</vt:lpstr>
      <vt:lpstr>PowerPoint Presentation</vt:lpstr>
      <vt:lpstr>How Himalaya was formed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Khilesh Sahu</dc:creator>
  <cp:lastModifiedBy>Khilesh Sahu</cp:lastModifiedBy>
  <cp:revision>6</cp:revision>
  <dcterms:created xsi:type="dcterms:W3CDTF">2019-10-10T06:06:11Z</dcterms:created>
  <dcterms:modified xsi:type="dcterms:W3CDTF">2019-10-16T20:02:49Z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85f1f62-8d2b-4457-869c-0a13c6549635_Enabled">
    <vt:lpwstr>True</vt:lpwstr>
  </property>
  <property fmtid="{D5CDD505-2E9C-101B-9397-08002B2CF9AE}" pid="3" name="MSIP_Label_585f1f62-8d2b-4457-869c-0a13c6549635_SiteId">
    <vt:lpwstr>41ff26dc-250f-4b13-8981-739be8610c21</vt:lpwstr>
  </property>
  <property fmtid="{D5CDD505-2E9C-101B-9397-08002B2CF9AE}" pid="4" name="MSIP_Label_585f1f62-8d2b-4457-869c-0a13c6549635_Owner">
    <vt:lpwstr>KSahu@slb.com</vt:lpwstr>
  </property>
  <property fmtid="{D5CDD505-2E9C-101B-9397-08002B2CF9AE}" pid="5" name="MSIP_Label_585f1f62-8d2b-4457-869c-0a13c6549635_SetDate">
    <vt:lpwstr>2019-10-10T06:54:09.3577378Z</vt:lpwstr>
  </property>
  <property fmtid="{D5CDD505-2E9C-101B-9397-08002B2CF9AE}" pid="6" name="MSIP_Label_585f1f62-8d2b-4457-869c-0a13c6549635_Name">
    <vt:lpwstr>Private</vt:lpwstr>
  </property>
  <property fmtid="{D5CDD505-2E9C-101B-9397-08002B2CF9AE}" pid="7" name="MSIP_Label_585f1f62-8d2b-4457-869c-0a13c6549635_Application">
    <vt:lpwstr>Microsoft Azure Information Protection</vt:lpwstr>
  </property>
  <property fmtid="{D5CDD505-2E9C-101B-9397-08002B2CF9AE}" pid="8" name="MSIP_Label_585f1f62-8d2b-4457-869c-0a13c6549635_ActionId">
    <vt:lpwstr>65bbd389-edea-4b61-ad57-9c183bc608b1</vt:lpwstr>
  </property>
  <property fmtid="{D5CDD505-2E9C-101B-9397-08002B2CF9AE}" pid="9" name="MSIP_Label_585f1f62-8d2b-4457-869c-0a13c6549635_Extended_MSFT_Method">
    <vt:lpwstr>Automatic</vt:lpwstr>
  </property>
  <property fmtid="{D5CDD505-2E9C-101B-9397-08002B2CF9AE}" pid="10" name="MSIP_Label_8bb759f6-5337-4dc5-b19b-e74b6da11f8f_Enabled">
    <vt:lpwstr>True</vt:lpwstr>
  </property>
  <property fmtid="{D5CDD505-2E9C-101B-9397-08002B2CF9AE}" pid="11" name="MSIP_Label_8bb759f6-5337-4dc5-b19b-e74b6da11f8f_SiteId">
    <vt:lpwstr>41ff26dc-250f-4b13-8981-739be8610c21</vt:lpwstr>
  </property>
  <property fmtid="{D5CDD505-2E9C-101B-9397-08002B2CF9AE}" pid="12" name="MSIP_Label_8bb759f6-5337-4dc5-b19b-e74b6da11f8f_Owner">
    <vt:lpwstr>KSahu@slb.com</vt:lpwstr>
  </property>
  <property fmtid="{D5CDD505-2E9C-101B-9397-08002B2CF9AE}" pid="13" name="MSIP_Label_8bb759f6-5337-4dc5-b19b-e74b6da11f8f_SetDate">
    <vt:lpwstr>2019-10-10T06:54:09.3577378Z</vt:lpwstr>
  </property>
  <property fmtid="{D5CDD505-2E9C-101B-9397-08002B2CF9AE}" pid="14" name="MSIP_Label_8bb759f6-5337-4dc5-b19b-e74b6da11f8f_Name">
    <vt:lpwstr>Internal</vt:lpwstr>
  </property>
  <property fmtid="{D5CDD505-2E9C-101B-9397-08002B2CF9AE}" pid="15" name="MSIP_Label_8bb759f6-5337-4dc5-b19b-e74b6da11f8f_Application">
    <vt:lpwstr>Microsoft Azure Information Protection</vt:lpwstr>
  </property>
  <property fmtid="{D5CDD505-2E9C-101B-9397-08002B2CF9AE}" pid="16" name="MSIP_Label_8bb759f6-5337-4dc5-b19b-e74b6da11f8f_ActionId">
    <vt:lpwstr>65bbd389-edea-4b61-ad57-9c183bc608b1</vt:lpwstr>
  </property>
  <property fmtid="{D5CDD505-2E9C-101B-9397-08002B2CF9AE}" pid="17" name="MSIP_Label_8bb759f6-5337-4dc5-b19b-e74b6da11f8f_Parent">
    <vt:lpwstr>585f1f62-8d2b-4457-869c-0a13c6549635</vt:lpwstr>
  </property>
  <property fmtid="{D5CDD505-2E9C-101B-9397-08002B2CF9AE}" pid="18" name="MSIP_Label_8bb759f6-5337-4dc5-b19b-e74b6da11f8f_Extended_MSFT_Method">
    <vt:lpwstr>Automatic</vt:lpwstr>
  </property>
  <property fmtid="{D5CDD505-2E9C-101B-9397-08002B2CF9AE}" pid="19" name="Sensitivity">
    <vt:lpwstr>Private Internal</vt:lpwstr>
  </property>
  <property fmtid="{D5CDD505-2E9C-101B-9397-08002B2CF9AE}" pid="20" name="ContentTypeId">
    <vt:lpwstr>0x010100AA4D2566E9B1FF478628ED78AADC9BBA</vt:lpwstr>
  </property>
</Properties>
</file>

<file path=docProps/thumbnail.jpeg>
</file>